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71698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414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2512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</a:t>
            </a:r>
            <a:r>
              <a:rPr lang="en-GB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0.02938320992853049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coefficient :  0.49931501299812453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12.1352657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links: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components: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  <a:endPara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20724"/>
              </p:ext>
            </p:extLst>
          </p:nvPr>
        </p:nvGraphicFramePr>
        <p:xfrm>
          <a:off x="971258" y="1099199"/>
          <a:ext cx="3375111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10"/>
                <a:gridCol w="1437570"/>
                <a:gridCol w="935831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276675"/>
              </p:ext>
            </p:extLst>
          </p:nvPr>
        </p:nvGraphicFramePr>
        <p:xfrm>
          <a:off x="709634" y="1252538"/>
          <a:ext cx="4729265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/>
                <a:gridCol w="1983179"/>
                <a:gridCol w="1995055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0.663640032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0.661016949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0.656981437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0.50561125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0.50214425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967315"/>
              </p:ext>
            </p:extLst>
          </p:nvPr>
        </p:nvGraphicFramePr>
        <p:xfrm>
          <a:off x="865293" y="1265588"/>
          <a:ext cx="3766085" cy="459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749"/>
                <a:gridCol w="1100407"/>
                <a:gridCol w="1547929"/>
              </a:tblGrid>
              <a:tr h="559655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29262.87307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22112.2596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7022.245061</a:t>
                      </a:r>
                      <a:endParaRPr lang="en-GB" dirty="0"/>
                    </a:p>
                  </a:txBody>
                  <a:tcPr/>
                </a:tc>
              </a:tr>
              <a:tr h="80701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/>
                <a:gridCol w="807523"/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=1 in US 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106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144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18912"/>
              </p:ext>
            </p:extLst>
          </p:nvPr>
        </p:nvGraphicFramePr>
        <p:xfrm>
          <a:off x="152591" y="1213324"/>
          <a:ext cx="4312530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Rank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4.121449052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3.597149773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3.535110628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1.948732356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1.827781985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369" y="321624"/>
            <a:ext cx="2826328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1" y="1068779"/>
            <a:ext cx="11115303" cy="495102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0.017446380390542828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10.31081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90896"/>
              </p:ext>
            </p:extLst>
          </p:nvPr>
        </p:nvGraphicFramePr>
        <p:xfrm>
          <a:off x="864380" y="1536865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Degree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USATL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154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USSFO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77842"/>
              </p:ext>
            </p:extLst>
          </p:nvPr>
        </p:nvGraphicFramePr>
        <p:xfrm>
          <a:off x="709635" y="1252538"/>
          <a:ext cx="4312530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836847"/>
                <a:gridCol w="1195753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0.592007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0.582588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0.517738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28262"/>
              </p:ext>
            </p:extLst>
          </p:nvPr>
        </p:nvGraphicFramePr>
        <p:xfrm>
          <a:off x="794041" y="1710047"/>
          <a:ext cx="4312530" cy="2190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647684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Betweenness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48177.33425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42043.0673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36660.05137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/>
                <a:gridCol w="807523"/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=1 in US 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107</a:t>
                      </a:r>
                      <a:endParaRPr lang="en-GB" dirty="0"/>
                    </a:p>
                  </a:txBody>
                  <a:tcPr/>
                </a:tc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 of Clustering Co-efficient =0 in Canada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146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02991"/>
              </p:ext>
            </p:extLst>
          </p:nvPr>
        </p:nvGraphicFramePr>
        <p:xfrm>
          <a:off x="794041" y="1843381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30"/>
                <a:gridCol w="1260072"/>
                <a:gridCol w="1772528"/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Rank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USDEN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4.331499207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3.84651018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1.866574987</a:t>
                      </a:r>
                      <a:endParaRPr lang="en-GB" dirty="0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1.793256233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67696"/>
              </p:ext>
            </p:extLst>
          </p:nvPr>
        </p:nvGraphicFramePr>
        <p:xfrm>
          <a:off x="793007" y="3823854"/>
          <a:ext cx="5584042" cy="2645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95"/>
                <a:gridCol w="1309095"/>
                <a:gridCol w="2965852"/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 smtClean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deleted edges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CAYUL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CAYVR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CAYYC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854</TotalTime>
  <Words>483</Words>
  <Application>Microsoft Office PowerPoint</Application>
  <PresentationFormat>Widescreen</PresentationFormat>
  <Paragraphs>206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47</cp:revision>
  <dcterms:created xsi:type="dcterms:W3CDTF">2017-11-26T00:00:35Z</dcterms:created>
  <dcterms:modified xsi:type="dcterms:W3CDTF">2017-11-27T14:57:52Z</dcterms:modified>
</cp:coreProperties>
</file>